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580100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08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07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08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Оңтүстіктен соғатын жел солтүстік-батысқа ауысады, күші 5-10, күндіз екпіні 15-18 м/с. Ауа температурасы түнде 12-14, күндіз 28-30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оңтүстік-шығыстан соғады, күші 5-10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40169" y="24222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A4BC1CEE-19E4-C9CC-7F01-C9CE91EADBE0}"/>
              </a:ext>
            </a:extLst>
          </p:cNvPr>
          <p:cNvGraphicFramePr>
            <a:graphicFrameLocks noGrp="1"/>
          </p:cNvGraphicFramePr>
          <p:nvPr>
            <p:extLst>
              <p:ext uri="{D42A27DB-BD31-4B8C-83A1-F6EECF244321}">
                <p14:modId xmlns:p14="http://schemas.microsoft.com/office/powerpoint/2010/main" val="3571545814"/>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6852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20093</TotalTime>
  <Words>599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4349</cp:revision>
  <cp:lastPrinted>2021-07-01T03:56:27Z</cp:lastPrinted>
  <dcterms:created xsi:type="dcterms:W3CDTF">2018-03-27T06:03:00Z</dcterms:created>
  <dcterms:modified xsi:type="dcterms:W3CDTF">2026-05-07T07:48:46Z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